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402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58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2996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9959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30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20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558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094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311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94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29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3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49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733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216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552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38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8045442-5088-4E4D-90B0-CAC8F5F1AFCA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7E40A-C2C1-472F-B91F-BD92D1B81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0614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8940" y="1305062"/>
            <a:ext cx="11745532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HOW TO CONFIGURE </a:t>
            </a:r>
            <a:r>
              <a:rPr lang="en-US" sz="6600" b="1" cap="all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G-suite IN</a:t>
            </a:r>
            <a:endParaRPr lang="en-US" sz="6600" b="1" cap="all" dirty="0">
              <a:ln w="0"/>
              <a:solidFill>
                <a:schemeClr val="bg2">
                  <a:lumMod val="2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lgerian" pitchFamily="82" charset="0"/>
            </a:endParaRPr>
          </a:p>
          <a:p>
            <a:pPr algn="ctr"/>
            <a:r>
              <a:rPr lang="en-US" sz="6600" b="1" cap="all" dirty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MS-OUTLOOK</a:t>
            </a:r>
          </a:p>
        </p:txBody>
      </p:sp>
    </p:spTree>
    <p:extLst>
      <p:ext uri="{BB962C8B-B14F-4D97-AF65-F5344CB8AC3E}">
        <p14:creationId xmlns:p14="http://schemas.microsoft.com/office/powerpoint/2010/main" val="1660671715"/>
      </p:ext>
    </p:extLst>
  </p:cSld>
  <p:clrMapOvr>
    <a:masterClrMapping/>
  </p:clrMapOvr>
  <p:transition spd="med" advClick="0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3" y="156501"/>
            <a:ext cx="9863048" cy="1400530"/>
          </a:xfrm>
        </p:spPr>
        <p:txBody>
          <a:bodyPr/>
          <a:lstStyle/>
          <a:p>
            <a:r>
              <a:rPr lang="en-US" sz="1800" b="1" dirty="0" smtClean="0"/>
              <a:t>Select </a:t>
            </a:r>
            <a:r>
              <a:rPr lang="en-US" sz="1800" b="1" dirty="0" smtClean="0">
                <a:solidFill>
                  <a:srgbClr val="FF0000"/>
                </a:solidFill>
              </a:rPr>
              <a:t>outgoing server </a:t>
            </a:r>
            <a:r>
              <a:rPr lang="en-US" sz="1800" b="1" dirty="0" smtClean="0"/>
              <a:t>and select </a:t>
            </a:r>
            <a:r>
              <a:rPr lang="en-US" sz="1800" b="1" dirty="0" smtClean="0">
                <a:solidFill>
                  <a:srgbClr val="FF0000"/>
                </a:solidFill>
              </a:rPr>
              <a:t>my outgoing server(SMTP) requires authentication </a:t>
            </a:r>
            <a:r>
              <a:rPr lang="en-US" sz="1800" b="1" dirty="0" smtClean="0">
                <a:solidFill>
                  <a:schemeClr val="tx1">
                    <a:lumMod val="95000"/>
                  </a:schemeClr>
                </a:solidFill>
              </a:rPr>
              <a:t> also select </a:t>
            </a:r>
            <a:r>
              <a:rPr lang="en-US" sz="1800" b="1" dirty="0" smtClean="0">
                <a:solidFill>
                  <a:srgbClr val="FF0000"/>
                </a:solidFill>
              </a:rPr>
              <a:t>Use same setting as my incoming mail server</a:t>
            </a:r>
            <a:endParaRPr lang="en-US" sz="1800" b="1" dirty="0">
              <a:solidFill>
                <a:srgbClr val="FF0000"/>
              </a:solidFill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68192" y="1125916"/>
            <a:ext cx="9040968" cy="5818469"/>
          </a:xfrm>
          <a:prstGeom prst="rect">
            <a:avLst/>
          </a:prstGeom>
        </p:spPr>
      </p:pic>
      <p:cxnSp>
        <p:nvCxnSpPr>
          <p:cNvPr id="14" name="Elbow Connector 13"/>
          <p:cNvCxnSpPr/>
          <p:nvPr/>
        </p:nvCxnSpPr>
        <p:spPr>
          <a:xfrm rot="16200000" flipH="1">
            <a:off x="2150772" y="553791"/>
            <a:ext cx="1171977" cy="965915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rot="10800000" flipV="1">
            <a:off x="2511381" y="450758"/>
            <a:ext cx="4765183" cy="1738650"/>
          </a:xfrm>
          <a:prstGeom prst="bentConnector3">
            <a:avLst>
              <a:gd name="adj1" fmla="val -2162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 rot="10800000" flipV="1">
            <a:off x="2871989" y="785611"/>
            <a:ext cx="2575774" cy="1622738"/>
          </a:xfrm>
          <a:prstGeom prst="bentConnector3">
            <a:avLst>
              <a:gd name="adj1" fmla="val -119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34138" y="4675034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Advanced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9" name="Elbow Connector 28"/>
          <p:cNvCxnSpPr/>
          <p:nvPr/>
        </p:nvCxnSpPr>
        <p:spPr>
          <a:xfrm rot="16200000" flipV="1">
            <a:off x="6123907" y="1848121"/>
            <a:ext cx="3013655" cy="3000774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527077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0"/>
            <a:ext cx="9404723" cy="746975"/>
          </a:xfrm>
        </p:spPr>
        <p:txBody>
          <a:bodyPr/>
          <a:lstStyle/>
          <a:p>
            <a:pPr algn="ctr"/>
            <a:r>
              <a:rPr lang="en-US" dirty="0" smtClean="0"/>
              <a:t>Follow the Below Steps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91230" y="2276409"/>
            <a:ext cx="4396339" cy="576262"/>
          </a:xfrm>
        </p:spPr>
        <p:txBody>
          <a:bodyPr/>
          <a:lstStyle/>
          <a:p>
            <a:r>
              <a:rPr lang="en-US" sz="1800" dirty="0" smtClean="0"/>
              <a:t>Incoming Port Number – 995</a:t>
            </a:r>
          </a:p>
          <a:p>
            <a:r>
              <a:rPr lang="en-US" sz="1800" dirty="0" smtClean="0"/>
              <a:t>SSL should be Enable</a:t>
            </a:r>
          </a:p>
          <a:p>
            <a:r>
              <a:rPr lang="en-US" sz="1800" dirty="0" smtClean="0"/>
              <a:t>Outgoing Port Number – 465/587</a:t>
            </a:r>
          </a:p>
          <a:p>
            <a:r>
              <a:rPr lang="en-US" sz="1800" dirty="0" smtClean="0"/>
              <a:t>SSL Should be Enable</a:t>
            </a:r>
            <a:endParaRPr lang="en-US" sz="18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1665" y="746975"/>
            <a:ext cx="6555349" cy="6185665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1343130" y="5956355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OK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8" name="Elbow Connector 67"/>
          <p:cNvCxnSpPr/>
          <p:nvPr/>
        </p:nvCxnSpPr>
        <p:spPr>
          <a:xfrm>
            <a:off x="3379716" y="6186020"/>
            <a:ext cx="484517" cy="38202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0800000" flipV="1">
            <a:off x="5074276" y="1468191"/>
            <a:ext cx="2511380" cy="605307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 rot="10800000" flipV="1">
            <a:off x="5473521" y="1906072"/>
            <a:ext cx="2125014" cy="515155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rot="10800000" flipV="1">
            <a:off x="3419340" y="2276408"/>
            <a:ext cx="4071891" cy="402397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3" idx="1"/>
          </p:cNvCxnSpPr>
          <p:nvPr/>
        </p:nvCxnSpPr>
        <p:spPr>
          <a:xfrm rot="10800000" flipV="1">
            <a:off x="5859888" y="2564540"/>
            <a:ext cx="1631343" cy="517796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3167664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0"/>
            <a:ext cx="9404723" cy="345140"/>
          </a:xfrm>
        </p:spPr>
        <p:txBody>
          <a:bodyPr/>
          <a:lstStyle/>
          <a:p>
            <a:pPr algn="ctr"/>
            <a:r>
              <a:rPr lang="en-US" sz="2400" b="1" dirty="0" smtClean="0"/>
              <a:t>Now Click on </a:t>
            </a:r>
            <a:r>
              <a:rPr lang="en-US" sz="2400" b="1" dirty="0" smtClean="0">
                <a:solidFill>
                  <a:srgbClr val="FF0000"/>
                </a:solidFill>
              </a:rPr>
              <a:t>Test Account Setting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99005" y="547373"/>
            <a:ext cx="8947522" cy="6310627"/>
          </a:xfrm>
          <a:prstGeom prst="rect">
            <a:avLst/>
          </a:prstGeom>
        </p:spPr>
      </p:pic>
      <p:cxnSp>
        <p:nvCxnSpPr>
          <p:cNvPr id="16" name="Elbow Connector 15"/>
          <p:cNvCxnSpPr/>
          <p:nvPr/>
        </p:nvCxnSpPr>
        <p:spPr>
          <a:xfrm rot="16200000" flipH="1">
            <a:off x="5536623" y="835831"/>
            <a:ext cx="2668516" cy="1687134"/>
          </a:xfrm>
          <a:prstGeom prst="bentConnector3">
            <a:avLst>
              <a:gd name="adj1" fmla="val 110328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403" y="3215889"/>
            <a:ext cx="5700375" cy="287298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572001" y="5331855"/>
            <a:ext cx="2353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Close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3" name="Elbow Connector 22"/>
          <p:cNvCxnSpPr/>
          <p:nvPr/>
        </p:nvCxnSpPr>
        <p:spPr>
          <a:xfrm rot="5400000" flipH="1" flipV="1">
            <a:off x="6308467" y="4664334"/>
            <a:ext cx="1240735" cy="386366"/>
          </a:xfrm>
          <a:prstGeom prst="bentConnector3">
            <a:avLst>
              <a:gd name="adj1" fmla="val 4896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260325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06344" y="246253"/>
            <a:ext cx="9070997" cy="63977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28067" y="4172756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0" name="Elbow Connector 9"/>
          <p:cNvCxnSpPr/>
          <p:nvPr/>
        </p:nvCxnSpPr>
        <p:spPr>
          <a:xfrm rot="16200000" flipH="1">
            <a:off x="7165016" y="4885455"/>
            <a:ext cx="1510982" cy="824248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4844649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22251" y="191270"/>
            <a:ext cx="9058118" cy="65412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30321" y="3915178"/>
            <a:ext cx="5593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Mail Has been Configure and now click on </a:t>
            </a:r>
            <a:r>
              <a:rPr lang="en-US" b="1" dirty="0" smtClean="0">
                <a:solidFill>
                  <a:srgbClr val="FF0000"/>
                </a:solidFill>
              </a:rPr>
              <a:t>Finish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4" name="Elbow Connector 13"/>
          <p:cNvCxnSpPr/>
          <p:nvPr/>
        </p:nvCxnSpPr>
        <p:spPr>
          <a:xfrm rot="16200000" flipH="1">
            <a:off x="7577140" y="4743787"/>
            <a:ext cx="1562498" cy="643944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3356092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2244804"/>
            <a:ext cx="8305800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THANK YOU</a:t>
            </a:r>
            <a:endParaRPr lang="en-US" sz="66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52600" y="5791201"/>
            <a:ext cx="8610600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000" dirty="0" err="1"/>
              <a:t>Webtel</a:t>
            </a:r>
            <a:r>
              <a:rPr lang="en-US" sz="2000" dirty="0"/>
              <a:t> </a:t>
            </a:r>
            <a:r>
              <a:rPr lang="en-US" sz="2000" dirty="0" err="1"/>
              <a:t>Electrosoft</a:t>
            </a:r>
            <a:r>
              <a:rPr lang="en-US" sz="2000" dirty="0"/>
              <a:t> Pvt. Ltd.</a:t>
            </a:r>
            <a:br>
              <a:rPr lang="en-US" sz="2000" dirty="0"/>
            </a:br>
            <a:r>
              <a:rPr lang="en-US" sz="2000" dirty="0"/>
              <a:t>(011 - 45054040, 09313112391, 07428377472).</a:t>
            </a:r>
            <a:br>
              <a:rPr lang="en-US" sz="2000" dirty="0"/>
            </a:br>
            <a:r>
              <a:rPr lang="en-US" sz="2000" dirty="0"/>
              <a:t>“Dedicated Towards Making IT A Way of Life.”</a:t>
            </a:r>
            <a:endParaRPr lang="en-US" sz="20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399827"/>
      </p:ext>
    </p:extLst>
  </p:cSld>
  <p:clrMapOvr>
    <a:masterClrMapping/>
  </p:clrMapOvr>
  <p:transition spd="med" advClick="0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452718"/>
            <a:ext cx="11189573" cy="1400530"/>
          </a:xfrm>
        </p:spPr>
        <p:txBody>
          <a:bodyPr/>
          <a:lstStyle/>
          <a:p>
            <a:pPr algn="ctr"/>
            <a:r>
              <a:rPr lang="en-US" dirty="0" smtClean="0"/>
              <a:t>Go to Control Panel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2" y="1166480"/>
            <a:ext cx="10650828" cy="5478241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0173236" y="2389448"/>
            <a:ext cx="1418823" cy="16356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Click on mail</a:t>
            </a:r>
            <a:endParaRPr lang="en-US" dirty="0"/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9285668" y="3776811"/>
            <a:ext cx="1081825" cy="257577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6271780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Click on E-Mail Accounts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8648" y="2064655"/>
            <a:ext cx="7508383" cy="4772202"/>
          </a:xfrm>
          <a:prstGeom prst="rect">
            <a:avLst/>
          </a:prstGeom>
        </p:spPr>
      </p:pic>
      <p:cxnSp>
        <p:nvCxnSpPr>
          <p:cNvPr id="8" name="Elbow Connector 7"/>
          <p:cNvCxnSpPr/>
          <p:nvPr/>
        </p:nvCxnSpPr>
        <p:spPr>
          <a:xfrm rot="16200000" flipH="1">
            <a:off x="6581104" y="1545464"/>
            <a:ext cx="1841679" cy="811369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5966249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0152" y="0"/>
            <a:ext cx="12282151" cy="685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37882" y="3142445"/>
            <a:ext cx="2099256" cy="15454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Click on NEW</a:t>
            </a:r>
            <a:endParaRPr lang="en-US" dirty="0"/>
          </a:p>
        </p:txBody>
      </p:sp>
      <p:cxnSp>
        <p:nvCxnSpPr>
          <p:cNvPr id="9" name="Elbow Connector 8"/>
          <p:cNvCxnSpPr>
            <a:stCxn id="5" idx="1"/>
          </p:cNvCxnSpPr>
          <p:nvPr/>
        </p:nvCxnSpPr>
        <p:spPr>
          <a:xfrm rot="5400000" flipH="1" flipV="1">
            <a:off x="439797" y="2520683"/>
            <a:ext cx="1153605" cy="542576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6405707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5910" y="-168382"/>
            <a:ext cx="12307910" cy="70263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0152" y="5190186"/>
            <a:ext cx="5422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E-Mail Account 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1" name="Elbow Connector 10"/>
          <p:cNvCxnSpPr/>
          <p:nvPr/>
        </p:nvCxnSpPr>
        <p:spPr>
          <a:xfrm rot="16200000" flipV="1">
            <a:off x="238259" y="2929944"/>
            <a:ext cx="3515932" cy="100455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4636394" y="5357611"/>
            <a:ext cx="4340181" cy="123637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782244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0152"/>
            <a:ext cx="12192000" cy="69481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98784" y="3052293"/>
            <a:ext cx="5370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Manual Setup or additional Server Type </a:t>
            </a:r>
            <a:r>
              <a:rPr lang="en-US" b="1" dirty="0" smtClean="0">
                <a:solidFill>
                  <a:schemeClr val="bg1"/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4481849" y="3371045"/>
            <a:ext cx="3503053" cy="237293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7972023" y="4275786"/>
            <a:ext cx="2459864" cy="112046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4494197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3170" y="-115530"/>
            <a:ext cx="12285169" cy="69735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36417" y="3065172"/>
            <a:ext cx="3129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POP or IMAP </a:t>
            </a:r>
            <a:r>
              <a:rPr lang="en-US" b="1" dirty="0" smtClean="0">
                <a:solidFill>
                  <a:schemeClr val="bg1"/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0800000">
            <a:off x="3078052" y="2730322"/>
            <a:ext cx="6156101" cy="334851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8300432" y="4578440"/>
            <a:ext cx="2446986" cy="528034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9131426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33986" y="-49556"/>
            <a:ext cx="11958013" cy="1400530"/>
          </a:xfrm>
        </p:spPr>
        <p:txBody>
          <a:bodyPr/>
          <a:lstStyle/>
          <a:p>
            <a:r>
              <a:rPr lang="en-US" sz="4000" dirty="0" smtClean="0"/>
              <a:t>Fill the Details and select Account Type Pop3</a:t>
            </a:r>
            <a:endParaRPr lang="en-US" sz="40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21217"/>
            <a:ext cx="12192000" cy="6136783"/>
          </a:xfrm>
          <a:prstGeom prst="rect">
            <a:avLst/>
          </a:prstGeom>
        </p:spPr>
      </p:pic>
      <p:cxnSp>
        <p:nvCxnSpPr>
          <p:cNvPr id="11" name="Elbow Connector 10"/>
          <p:cNvCxnSpPr/>
          <p:nvPr/>
        </p:nvCxnSpPr>
        <p:spPr>
          <a:xfrm rot="5400000">
            <a:off x="5666705" y="566671"/>
            <a:ext cx="2691684" cy="2640169"/>
          </a:xfrm>
          <a:prstGeom prst="bentConnector3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929202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6112" y="53469"/>
            <a:ext cx="9404723" cy="989716"/>
          </a:xfrm>
        </p:spPr>
        <p:txBody>
          <a:bodyPr/>
          <a:lstStyle/>
          <a:p>
            <a:pPr algn="ctr"/>
            <a:r>
              <a:rPr lang="en-US" b="1" dirty="0" smtClean="0"/>
              <a:t>IN POP3-Post </a:t>
            </a:r>
            <a:r>
              <a:rPr lang="en-US" b="1" dirty="0"/>
              <a:t>Office Protocol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37400" y="1801972"/>
            <a:ext cx="5941429" cy="529106"/>
          </a:xfrm>
        </p:spPr>
        <p:txBody>
          <a:bodyPr/>
          <a:lstStyle/>
          <a:p>
            <a:r>
              <a:rPr lang="en-US" sz="1600" b="1" dirty="0" smtClean="0"/>
              <a:t>                 Use Below Details </a:t>
            </a:r>
          </a:p>
          <a:p>
            <a:r>
              <a:rPr lang="en-US" sz="1600" b="1" dirty="0" smtClean="0"/>
              <a:t>Incoming Mail Server – pop.gmail.com  </a:t>
            </a:r>
          </a:p>
          <a:p>
            <a:r>
              <a:rPr lang="en-US" sz="1600" b="1" dirty="0" smtClean="0"/>
              <a:t>outgoing mail server – smtp.gmail.com</a:t>
            </a:r>
            <a:endParaRPr lang="en-US" sz="1600" b="1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07606" y="721217"/>
            <a:ext cx="7598006" cy="599511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058116" y="4396053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more setting 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" name="Elbow Connector 5"/>
          <p:cNvCxnSpPr/>
          <p:nvPr/>
        </p:nvCxnSpPr>
        <p:spPr>
          <a:xfrm rot="16200000" flipH="1">
            <a:off x="10918869" y="4883702"/>
            <a:ext cx="660981" cy="43788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06063" y="2511381"/>
            <a:ext cx="43015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POP3 downloads email from a server to a single computer, then deletes it from the server. Because your messages get downloaded to a single computer or device and then deleted from the server, it can appear that mail is missing or disappearing from your Inbox if you try to check your mail from a different computer.</a:t>
            </a:r>
          </a:p>
        </p:txBody>
      </p:sp>
    </p:spTree>
    <p:extLst>
      <p:ext uri="{BB962C8B-B14F-4D97-AF65-F5344CB8AC3E}">
        <p14:creationId xmlns:p14="http://schemas.microsoft.com/office/powerpoint/2010/main" val="3276220422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39</TotalTime>
  <Words>217</Words>
  <Application>Microsoft Office PowerPoint</Application>
  <PresentationFormat>Widescreen</PresentationFormat>
  <Paragraphs>30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Algerian</vt:lpstr>
      <vt:lpstr>Arial</vt:lpstr>
      <vt:lpstr>Century Gothic</vt:lpstr>
      <vt:lpstr>Wingdings 3</vt:lpstr>
      <vt:lpstr>Ion</vt:lpstr>
      <vt:lpstr>PowerPoint Presentation</vt:lpstr>
      <vt:lpstr>Go to Control Panel</vt:lpstr>
      <vt:lpstr>Click on E-Mail Accounts</vt:lpstr>
      <vt:lpstr>PowerPoint Presentation</vt:lpstr>
      <vt:lpstr>PowerPoint Presentation</vt:lpstr>
      <vt:lpstr>PowerPoint Presentation</vt:lpstr>
      <vt:lpstr>PowerPoint Presentation</vt:lpstr>
      <vt:lpstr>Fill the Details and select Account Type Pop3</vt:lpstr>
      <vt:lpstr>IN POP3-Post Office Protocol </vt:lpstr>
      <vt:lpstr>Select outgoing server and select my outgoing server(SMTP) requires authentication  also select Use same setting as my incoming mail server</vt:lpstr>
      <vt:lpstr>Follow the Below Steps</vt:lpstr>
      <vt:lpstr>Now Click on Test Account Setting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8</cp:revision>
  <dcterms:created xsi:type="dcterms:W3CDTF">2017-12-28T10:04:04Z</dcterms:created>
  <dcterms:modified xsi:type="dcterms:W3CDTF">2018-02-08T12:53:51Z</dcterms:modified>
</cp:coreProperties>
</file>